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6"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DF810C-20FF-4DA1-BCA1-35505E4E51D2}" v="28" dt="2022-06-25T16:32:12.0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7941" autoAdjust="0"/>
    <p:restoredTop sz="94660"/>
  </p:normalViewPr>
  <p:slideViewPr>
    <p:cSldViewPr snapToGrid="0">
      <p:cViewPr>
        <p:scale>
          <a:sx n="50" d="100"/>
          <a:sy n="50" d="100"/>
        </p:scale>
        <p:origin x="972"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ssandra Moreno" userId="5d05fbaf77664399" providerId="LiveId" clId="{04DF810C-20FF-4DA1-BCA1-35505E4E51D2}"/>
    <pc:docChg chg="undo custSel delSld modSld">
      <pc:chgData name="Kassandra Moreno" userId="5d05fbaf77664399" providerId="LiveId" clId="{04DF810C-20FF-4DA1-BCA1-35505E4E51D2}" dt="2022-06-25T16:38:42.124" v="2943" actId="113"/>
      <pc:docMkLst>
        <pc:docMk/>
      </pc:docMkLst>
      <pc:sldChg chg="modSp mod">
        <pc:chgData name="Kassandra Moreno" userId="5d05fbaf77664399" providerId="LiveId" clId="{04DF810C-20FF-4DA1-BCA1-35505E4E51D2}" dt="2022-06-25T16:15:18.645" v="1445" actId="404"/>
        <pc:sldMkLst>
          <pc:docMk/>
          <pc:sldMk cId="3425067678" sldId="256"/>
        </pc:sldMkLst>
        <pc:spChg chg="mod">
          <ac:chgData name="Kassandra Moreno" userId="5d05fbaf77664399" providerId="LiveId" clId="{04DF810C-20FF-4DA1-BCA1-35505E4E51D2}" dt="2022-06-25T16:15:18.645" v="1445" actId="404"/>
          <ac:spMkLst>
            <pc:docMk/>
            <pc:sldMk cId="3425067678" sldId="256"/>
            <ac:spMk id="3" creationId="{6A992956-5148-62AF-EF00-1A2A8B4CF325}"/>
          </ac:spMkLst>
        </pc:spChg>
      </pc:sldChg>
      <pc:sldChg chg="modSp mod">
        <pc:chgData name="Kassandra Moreno" userId="5d05fbaf77664399" providerId="LiveId" clId="{04DF810C-20FF-4DA1-BCA1-35505E4E51D2}" dt="2022-06-25T16:32:12.094" v="2919"/>
        <pc:sldMkLst>
          <pc:docMk/>
          <pc:sldMk cId="2055417687" sldId="257"/>
        </pc:sldMkLst>
        <pc:spChg chg="mod">
          <ac:chgData name="Kassandra Moreno" userId="5d05fbaf77664399" providerId="LiveId" clId="{04DF810C-20FF-4DA1-BCA1-35505E4E51D2}" dt="2022-06-25T16:32:12.094" v="2919"/>
          <ac:spMkLst>
            <pc:docMk/>
            <pc:sldMk cId="2055417687" sldId="257"/>
            <ac:spMk id="2" creationId="{E82A36D4-D28F-3872-DE59-322C325F4721}"/>
          </ac:spMkLst>
        </pc:spChg>
      </pc:sldChg>
      <pc:sldChg chg="addSp delSp modSp del mod">
        <pc:chgData name="Kassandra Moreno" userId="5d05fbaf77664399" providerId="LiveId" clId="{04DF810C-20FF-4DA1-BCA1-35505E4E51D2}" dt="2022-06-25T15:45:42.834" v="518" actId="47"/>
        <pc:sldMkLst>
          <pc:docMk/>
          <pc:sldMk cId="2335744762" sldId="258"/>
        </pc:sldMkLst>
        <pc:spChg chg="mod">
          <ac:chgData name="Kassandra Moreno" userId="5d05fbaf77664399" providerId="LiveId" clId="{04DF810C-20FF-4DA1-BCA1-35505E4E51D2}" dt="2022-06-25T15:42:21.449" v="393" actId="20577"/>
          <ac:spMkLst>
            <pc:docMk/>
            <pc:sldMk cId="2335744762" sldId="258"/>
            <ac:spMk id="7" creationId="{9996CCEA-A869-DF8F-B6A4-F003B945A150}"/>
          </ac:spMkLst>
        </pc:spChg>
        <pc:spChg chg="del">
          <ac:chgData name="Kassandra Moreno" userId="5d05fbaf77664399" providerId="LiveId" clId="{04DF810C-20FF-4DA1-BCA1-35505E4E51D2}" dt="2022-06-25T14:17:18.788" v="0"/>
          <ac:spMkLst>
            <pc:docMk/>
            <pc:sldMk cId="2335744762" sldId="258"/>
            <ac:spMk id="14" creationId="{6EB6D309-702F-0CE9-5D51-959984DEB36C}"/>
          </ac:spMkLst>
        </pc:spChg>
        <pc:picChg chg="add mod modCrop">
          <ac:chgData name="Kassandra Moreno" userId="5d05fbaf77664399" providerId="LiveId" clId="{04DF810C-20FF-4DA1-BCA1-35505E4E51D2}" dt="2022-06-25T15:23:28.504" v="1" actId="732"/>
          <ac:picMkLst>
            <pc:docMk/>
            <pc:sldMk cId="2335744762" sldId="258"/>
            <ac:picMk id="47" creationId="{93EABEF2-23F6-6976-8AED-3E9C4A480A10}"/>
          </ac:picMkLst>
        </pc:picChg>
      </pc:sldChg>
      <pc:sldChg chg="addSp delSp modSp mod">
        <pc:chgData name="Kassandra Moreno" userId="5d05fbaf77664399" providerId="LiveId" clId="{04DF810C-20FF-4DA1-BCA1-35505E4E51D2}" dt="2022-06-25T16:35:16.298" v="2927" actId="1076"/>
        <pc:sldMkLst>
          <pc:docMk/>
          <pc:sldMk cId="4084889020" sldId="259"/>
        </pc:sldMkLst>
        <pc:spChg chg="add mod">
          <ac:chgData name="Kassandra Moreno" userId="5d05fbaf77664399" providerId="LiveId" clId="{04DF810C-20FF-4DA1-BCA1-35505E4E51D2}" dt="2022-06-25T15:41:47.612" v="380" actId="164"/>
          <ac:spMkLst>
            <pc:docMk/>
            <pc:sldMk cId="4084889020" sldId="259"/>
            <ac:spMk id="4" creationId="{AC49E5E3-CF10-ADA8-D770-FB5E39CEEB1C}"/>
          </ac:spMkLst>
        </pc:spChg>
        <pc:spChg chg="mod">
          <ac:chgData name="Kassandra Moreno" userId="5d05fbaf77664399" providerId="LiveId" clId="{04DF810C-20FF-4DA1-BCA1-35505E4E51D2}" dt="2022-06-25T16:35:16.298" v="2927" actId="1076"/>
          <ac:spMkLst>
            <pc:docMk/>
            <pc:sldMk cId="4084889020" sldId="259"/>
            <ac:spMk id="7" creationId="{9996CCEA-A869-DF8F-B6A4-F003B945A150}"/>
          </ac:spMkLst>
        </pc:spChg>
        <pc:spChg chg="add del mod">
          <ac:chgData name="Kassandra Moreno" userId="5d05fbaf77664399" providerId="LiveId" clId="{04DF810C-20FF-4DA1-BCA1-35505E4E51D2}" dt="2022-06-25T15:36:35.941" v="319" actId="478"/>
          <ac:spMkLst>
            <pc:docMk/>
            <pc:sldMk cId="4084889020" sldId="259"/>
            <ac:spMk id="9" creationId="{176144E2-840E-1667-0464-AE98FDC4CCAA}"/>
          </ac:spMkLst>
        </pc:spChg>
        <pc:spChg chg="del">
          <ac:chgData name="Kassandra Moreno" userId="5d05fbaf77664399" providerId="LiveId" clId="{04DF810C-20FF-4DA1-BCA1-35505E4E51D2}" dt="2022-06-25T15:30:30.463" v="245" actId="3680"/>
          <ac:spMkLst>
            <pc:docMk/>
            <pc:sldMk cId="4084889020" sldId="259"/>
            <ac:spMk id="14" creationId="{6EB6D309-702F-0CE9-5D51-959984DEB36C}"/>
          </ac:spMkLst>
        </pc:spChg>
        <pc:spChg chg="add mod">
          <ac:chgData name="Kassandra Moreno" userId="5d05fbaf77664399" providerId="LiveId" clId="{04DF810C-20FF-4DA1-BCA1-35505E4E51D2}" dt="2022-06-25T15:41:47.612" v="380" actId="164"/>
          <ac:spMkLst>
            <pc:docMk/>
            <pc:sldMk cId="4084889020" sldId="259"/>
            <ac:spMk id="27" creationId="{1479B95B-DFA1-D1B5-CF1D-E8A40EC0B2F0}"/>
          </ac:spMkLst>
        </pc:spChg>
        <pc:spChg chg="add mod">
          <ac:chgData name="Kassandra Moreno" userId="5d05fbaf77664399" providerId="LiveId" clId="{04DF810C-20FF-4DA1-BCA1-35505E4E51D2}" dt="2022-06-25T15:41:47.612" v="380" actId="164"/>
          <ac:spMkLst>
            <pc:docMk/>
            <pc:sldMk cId="4084889020" sldId="259"/>
            <ac:spMk id="31" creationId="{7277C1D4-8504-DF53-07C9-99CE1AEC6782}"/>
          </ac:spMkLst>
        </pc:spChg>
        <pc:spChg chg="add mod">
          <ac:chgData name="Kassandra Moreno" userId="5d05fbaf77664399" providerId="LiveId" clId="{04DF810C-20FF-4DA1-BCA1-35505E4E51D2}" dt="2022-06-25T15:41:47.612" v="380" actId="164"/>
          <ac:spMkLst>
            <pc:docMk/>
            <pc:sldMk cId="4084889020" sldId="259"/>
            <ac:spMk id="33" creationId="{A75520CA-D4BC-1711-DB24-A62870DBCFF9}"/>
          </ac:spMkLst>
        </pc:spChg>
        <pc:grpChg chg="add mod">
          <ac:chgData name="Kassandra Moreno" userId="5d05fbaf77664399" providerId="LiveId" clId="{04DF810C-20FF-4DA1-BCA1-35505E4E51D2}" dt="2022-06-25T15:41:55.053" v="381" actId="1076"/>
          <ac:grpSpMkLst>
            <pc:docMk/>
            <pc:sldMk cId="4084889020" sldId="259"/>
            <ac:grpSpMk id="12" creationId="{68342244-A728-796B-F61E-459C9A8A4E8E}"/>
          </ac:grpSpMkLst>
        </pc:grpChg>
        <pc:graphicFrameChg chg="add del mod ord modGraphic">
          <ac:chgData name="Kassandra Moreno" userId="5d05fbaf77664399" providerId="LiveId" clId="{04DF810C-20FF-4DA1-BCA1-35505E4E51D2}" dt="2022-06-25T15:36:30.776" v="318" actId="478"/>
          <ac:graphicFrameMkLst>
            <pc:docMk/>
            <pc:sldMk cId="4084889020" sldId="259"/>
            <ac:graphicFrameMk id="2" creationId="{DC4376EA-0821-66D6-736D-ABAE6EE33D12}"/>
          </ac:graphicFrameMkLst>
        </pc:graphicFrameChg>
        <pc:picChg chg="add mod">
          <ac:chgData name="Kassandra Moreno" userId="5d05fbaf77664399" providerId="LiveId" clId="{04DF810C-20FF-4DA1-BCA1-35505E4E51D2}" dt="2022-06-25T15:41:47.612" v="380" actId="164"/>
          <ac:picMkLst>
            <pc:docMk/>
            <pc:sldMk cId="4084889020" sldId="259"/>
            <ac:picMk id="3" creationId="{54868C5A-C590-A8C8-5E19-88CDD6B42480}"/>
          </ac:picMkLst>
        </pc:picChg>
        <pc:picChg chg="add mod">
          <ac:chgData name="Kassandra Moreno" userId="5d05fbaf77664399" providerId="LiveId" clId="{04DF810C-20FF-4DA1-BCA1-35505E4E51D2}" dt="2022-06-25T15:41:47.612" v="380" actId="164"/>
          <ac:picMkLst>
            <pc:docMk/>
            <pc:sldMk cId="4084889020" sldId="259"/>
            <ac:picMk id="5" creationId="{28DAA085-9C71-88A1-6EE7-6FC1C846DB0D}"/>
          </ac:picMkLst>
        </pc:picChg>
        <pc:picChg chg="add del mod">
          <ac:chgData name="Kassandra Moreno" userId="5d05fbaf77664399" providerId="LiveId" clId="{04DF810C-20FF-4DA1-BCA1-35505E4E51D2}" dt="2022-06-25T15:35:29.082" v="311"/>
          <ac:picMkLst>
            <pc:docMk/>
            <pc:sldMk cId="4084889020" sldId="259"/>
            <ac:picMk id="6" creationId="{B1AE480A-8D95-B155-DD3F-D2C09D068AD5}"/>
          </ac:picMkLst>
        </pc:picChg>
        <pc:picChg chg="add mod">
          <ac:chgData name="Kassandra Moreno" userId="5d05fbaf77664399" providerId="LiveId" clId="{04DF810C-20FF-4DA1-BCA1-35505E4E51D2}" dt="2022-06-25T15:41:47.612" v="380" actId="164"/>
          <ac:picMkLst>
            <pc:docMk/>
            <pc:sldMk cId="4084889020" sldId="259"/>
            <ac:picMk id="10" creationId="{2B8323B8-7913-7FEB-D8C6-4E1C5E37E965}"/>
          </ac:picMkLst>
        </pc:picChg>
        <pc:picChg chg="add mod">
          <ac:chgData name="Kassandra Moreno" userId="5d05fbaf77664399" providerId="LiveId" clId="{04DF810C-20FF-4DA1-BCA1-35505E4E51D2}" dt="2022-06-25T15:41:47.612" v="380" actId="164"/>
          <ac:picMkLst>
            <pc:docMk/>
            <pc:sldMk cId="4084889020" sldId="259"/>
            <ac:picMk id="11" creationId="{A70D4EF7-C38F-07C9-40EF-D4305C2A3ACD}"/>
          </ac:picMkLst>
        </pc:picChg>
      </pc:sldChg>
      <pc:sldChg chg="addSp delSp modSp mod">
        <pc:chgData name="Kassandra Moreno" userId="5d05fbaf77664399" providerId="LiveId" clId="{04DF810C-20FF-4DA1-BCA1-35505E4E51D2}" dt="2022-06-25T16:35:07.455" v="2926" actId="1076"/>
        <pc:sldMkLst>
          <pc:docMk/>
          <pc:sldMk cId="513801014" sldId="260"/>
        </pc:sldMkLst>
        <pc:spChg chg="add del mod">
          <ac:chgData name="Kassandra Moreno" userId="5d05fbaf77664399" providerId="LiveId" clId="{04DF810C-20FF-4DA1-BCA1-35505E4E51D2}" dt="2022-06-25T15:58:24.751" v="990" actId="478"/>
          <ac:spMkLst>
            <pc:docMk/>
            <pc:sldMk cId="513801014" sldId="260"/>
            <ac:spMk id="4" creationId="{9A9FBA40-B583-FB12-A2C9-5F22DB1860CF}"/>
          </ac:spMkLst>
        </pc:spChg>
        <pc:spChg chg="mod">
          <ac:chgData name="Kassandra Moreno" userId="5d05fbaf77664399" providerId="LiveId" clId="{04DF810C-20FF-4DA1-BCA1-35505E4E51D2}" dt="2022-06-25T16:35:07.455" v="2926" actId="1076"/>
          <ac:spMkLst>
            <pc:docMk/>
            <pc:sldMk cId="513801014" sldId="260"/>
            <ac:spMk id="7" creationId="{9996CCEA-A869-DF8F-B6A4-F003B945A150}"/>
          </ac:spMkLst>
        </pc:spChg>
        <pc:spChg chg="del">
          <ac:chgData name="Kassandra Moreno" userId="5d05fbaf77664399" providerId="LiveId" clId="{04DF810C-20FF-4DA1-BCA1-35505E4E51D2}" dt="2022-06-25T15:50:08.224" v="764" actId="478"/>
          <ac:spMkLst>
            <pc:docMk/>
            <pc:sldMk cId="513801014" sldId="260"/>
            <ac:spMk id="14" creationId="{6EB6D309-702F-0CE9-5D51-959984DEB36C}"/>
          </ac:spMkLst>
        </pc:spChg>
        <pc:graphicFrameChg chg="add del mod modGraphic">
          <ac:chgData name="Kassandra Moreno" userId="5d05fbaf77664399" providerId="LiveId" clId="{04DF810C-20FF-4DA1-BCA1-35505E4E51D2}" dt="2022-06-25T15:57:59.899" v="986" actId="478"/>
          <ac:graphicFrameMkLst>
            <pc:docMk/>
            <pc:sldMk cId="513801014" sldId="260"/>
            <ac:graphicFrameMk id="21" creationId="{9C1BA945-4CEB-29BA-CDEC-8791B524A7CC}"/>
          </ac:graphicFrameMkLst>
        </pc:graphicFrameChg>
        <pc:picChg chg="add del mod">
          <ac:chgData name="Kassandra Moreno" userId="5d05fbaf77664399" providerId="LiveId" clId="{04DF810C-20FF-4DA1-BCA1-35505E4E51D2}" dt="2022-06-25T15:57:57.271" v="985" actId="478"/>
          <ac:picMkLst>
            <pc:docMk/>
            <pc:sldMk cId="513801014" sldId="260"/>
            <ac:picMk id="2" creationId="{1D096DF9-961C-FFE2-5D84-11B125683359}"/>
          </ac:picMkLst>
        </pc:picChg>
        <pc:picChg chg="add mod">
          <ac:chgData name="Kassandra Moreno" userId="5d05fbaf77664399" providerId="LiveId" clId="{04DF810C-20FF-4DA1-BCA1-35505E4E51D2}" dt="2022-06-25T15:58:29.008" v="991" actId="1076"/>
          <ac:picMkLst>
            <pc:docMk/>
            <pc:sldMk cId="513801014" sldId="260"/>
            <ac:picMk id="5" creationId="{A4E87A52-F8D2-FBE7-BD2B-F8EF1E60F6EE}"/>
          </ac:picMkLst>
        </pc:picChg>
      </pc:sldChg>
      <pc:sldChg chg="addSp delSp modSp mod">
        <pc:chgData name="Kassandra Moreno" userId="5d05fbaf77664399" providerId="LiveId" clId="{04DF810C-20FF-4DA1-BCA1-35505E4E51D2}" dt="2022-06-25T16:35:49.693" v="2930" actId="1076"/>
        <pc:sldMkLst>
          <pc:docMk/>
          <pc:sldMk cId="2026280995" sldId="261"/>
        </pc:sldMkLst>
        <pc:spChg chg="mod">
          <ac:chgData name="Kassandra Moreno" userId="5d05fbaf77664399" providerId="LiveId" clId="{04DF810C-20FF-4DA1-BCA1-35505E4E51D2}" dt="2022-06-25T16:35:49.693" v="2930" actId="1076"/>
          <ac:spMkLst>
            <pc:docMk/>
            <pc:sldMk cId="2026280995" sldId="261"/>
            <ac:spMk id="7" creationId="{9996CCEA-A869-DF8F-B6A4-F003B945A150}"/>
          </ac:spMkLst>
        </pc:spChg>
        <pc:spChg chg="del">
          <ac:chgData name="Kassandra Moreno" userId="5d05fbaf77664399" providerId="LiveId" clId="{04DF810C-20FF-4DA1-BCA1-35505E4E51D2}" dt="2022-06-25T15:56:24.988" v="980" actId="478"/>
          <ac:spMkLst>
            <pc:docMk/>
            <pc:sldMk cId="2026280995" sldId="261"/>
            <ac:spMk id="14" creationId="{6EB6D309-702F-0CE9-5D51-959984DEB36C}"/>
          </ac:spMkLst>
        </pc:spChg>
        <pc:picChg chg="add mod">
          <ac:chgData name="Kassandra Moreno" userId="5d05fbaf77664399" providerId="LiveId" clId="{04DF810C-20FF-4DA1-BCA1-35505E4E51D2}" dt="2022-06-25T15:59:12.933" v="997" actId="1076"/>
          <ac:picMkLst>
            <pc:docMk/>
            <pc:sldMk cId="2026280995" sldId="261"/>
            <ac:picMk id="2" creationId="{1DA04600-D4C0-EE6F-5A85-8C0207ADBBCB}"/>
          </ac:picMkLst>
        </pc:picChg>
      </pc:sldChg>
      <pc:sldChg chg="modSp mod">
        <pc:chgData name="Kassandra Moreno" userId="5d05fbaf77664399" providerId="LiveId" clId="{04DF810C-20FF-4DA1-BCA1-35505E4E51D2}" dt="2022-06-25T16:15:41.094" v="1447" actId="2711"/>
        <pc:sldMkLst>
          <pc:docMk/>
          <pc:sldMk cId="2710507673" sldId="262"/>
        </pc:sldMkLst>
        <pc:spChg chg="mod">
          <ac:chgData name="Kassandra Moreno" userId="5d05fbaf77664399" providerId="LiveId" clId="{04DF810C-20FF-4DA1-BCA1-35505E4E51D2}" dt="2022-06-25T16:05:55.809" v="1142" actId="20577"/>
          <ac:spMkLst>
            <pc:docMk/>
            <pc:sldMk cId="2710507673" sldId="262"/>
            <ac:spMk id="7" creationId="{9996CCEA-A869-DF8F-B6A4-F003B945A150}"/>
          </ac:spMkLst>
        </pc:spChg>
        <pc:spChg chg="mod">
          <ac:chgData name="Kassandra Moreno" userId="5d05fbaf77664399" providerId="LiveId" clId="{04DF810C-20FF-4DA1-BCA1-35505E4E51D2}" dt="2022-06-25T16:15:41.094" v="1447" actId="2711"/>
          <ac:spMkLst>
            <pc:docMk/>
            <pc:sldMk cId="2710507673" sldId="262"/>
            <ac:spMk id="14" creationId="{6EB6D309-702F-0CE9-5D51-959984DEB36C}"/>
          </ac:spMkLst>
        </pc:spChg>
      </pc:sldChg>
      <pc:sldChg chg="modSp mod">
        <pc:chgData name="Kassandra Moreno" userId="5d05fbaf77664399" providerId="LiveId" clId="{04DF810C-20FF-4DA1-BCA1-35505E4E51D2}" dt="2022-06-25T16:36:58.333" v="2935" actId="27636"/>
        <pc:sldMkLst>
          <pc:docMk/>
          <pc:sldMk cId="4172446894" sldId="263"/>
        </pc:sldMkLst>
        <pc:spChg chg="mod">
          <ac:chgData name="Kassandra Moreno" userId="5d05fbaf77664399" providerId="LiveId" clId="{04DF810C-20FF-4DA1-BCA1-35505E4E51D2}" dt="2022-06-25T16:36:58.333" v="2935" actId="27636"/>
          <ac:spMkLst>
            <pc:docMk/>
            <pc:sldMk cId="4172446894" sldId="263"/>
            <ac:spMk id="2" creationId="{E82A36D4-D28F-3872-DE59-322C325F4721}"/>
          </ac:spMkLst>
        </pc:spChg>
      </pc:sldChg>
      <pc:sldChg chg="modSp mod">
        <pc:chgData name="Kassandra Moreno" userId="5d05fbaf77664399" providerId="LiveId" clId="{04DF810C-20FF-4DA1-BCA1-35505E4E51D2}" dt="2022-06-25T16:37:46.557" v="2941" actId="27636"/>
        <pc:sldMkLst>
          <pc:docMk/>
          <pc:sldMk cId="3720305086" sldId="264"/>
        </pc:sldMkLst>
        <pc:spChg chg="mod">
          <ac:chgData name="Kassandra Moreno" userId="5d05fbaf77664399" providerId="LiveId" clId="{04DF810C-20FF-4DA1-BCA1-35505E4E51D2}" dt="2022-06-25T16:37:46.557" v="2941" actId="27636"/>
          <ac:spMkLst>
            <pc:docMk/>
            <pc:sldMk cId="3720305086" sldId="264"/>
            <ac:spMk id="2" creationId="{E82A36D4-D28F-3872-DE59-322C325F4721}"/>
          </ac:spMkLst>
        </pc:spChg>
      </pc:sldChg>
      <pc:sldChg chg="modSp mod">
        <pc:chgData name="Kassandra Moreno" userId="5d05fbaf77664399" providerId="LiveId" clId="{04DF810C-20FF-4DA1-BCA1-35505E4E51D2}" dt="2022-06-25T16:29:37.995" v="2908" actId="20577"/>
        <pc:sldMkLst>
          <pc:docMk/>
          <pc:sldMk cId="2687104892" sldId="265"/>
        </pc:sldMkLst>
        <pc:spChg chg="mod">
          <ac:chgData name="Kassandra Moreno" userId="5d05fbaf77664399" providerId="LiveId" clId="{04DF810C-20FF-4DA1-BCA1-35505E4E51D2}" dt="2022-06-25T16:29:37.995" v="2908" actId="20577"/>
          <ac:spMkLst>
            <pc:docMk/>
            <pc:sldMk cId="2687104892" sldId="265"/>
            <ac:spMk id="2" creationId="{E82A36D4-D28F-3872-DE59-322C325F4721}"/>
          </ac:spMkLst>
        </pc:spChg>
      </pc:sldChg>
      <pc:sldChg chg="modSp mod delDesignElem">
        <pc:chgData name="Kassandra Moreno" userId="5d05fbaf77664399" providerId="LiveId" clId="{04DF810C-20FF-4DA1-BCA1-35505E4E51D2}" dt="2022-06-25T16:38:42.124" v="2943" actId="113"/>
        <pc:sldMkLst>
          <pc:docMk/>
          <pc:sldMk cId="741962839" sldId="266"/>
        </pc:sldMkLst>
        <pc:spChg chg="mod">
          <ac:chgData name="Kassandra Moreno" userId="5d05fbaf77664399" providerId="LiveId" clId="{04DF810C-20FF-4DA1-BCA1-35505E4E51D2}" dt="2022-06-25T16:38:42.124" v="2943" actId="113"/>
          <ac:spMkLst>
            <pc:docMk/>
            <pc:sldMk cId="741962839" sldId="266"/>
            <ac:spMk id="7" creationId="{9996CCEA-A869-DF8F-B6A4-F003B945A150}"/>
          </ac:spMkLst>
        </pc:spChg>
        <pc:picChg chg="mod">
          <ac:chgData name="Kassandra Moreno" userId="5d05fbaf77664399" providerId="LiveId" clId="{04DF810C-20FF-4DA1-BCA1-35505E4E51D2}" dt="2022-06-25T15:58:55.510" v="995" actId="1076"/>
          <ac:picMkLst>
            <pc:docMk/>
            <pc:sldMk cId="741962839" sldId="266"/>
            <ac:picMk id="47" creationId="{93EABEF2-23F6-6976-8AED-3E9C4A480A10}"/>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97BFF81C-1FCB-4DBA-8044-F1A0FCFD45A6}" type="datetime1">
              <a:rPr lang="en-US" smtClean="0"/>
              <a:t>6/25/2022</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6811417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FB9092B3-2D87-4CDF-B84B-C46E5F5D31F7}" type="datetime1">
              <a:rPr lang="en-US" smtClean="0"/>
              <a:t>6/25/2022</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5875485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3D769E57-47B1-47B0-B526-3153E4B1E729}" type="datetime1">
              <a:rPr lang="en-US" smtClean="0"/>
              <a:t>6/25/2022</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826851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8997F1B7-1EE7-4EA5-A5A4-866F9A810C9F}"/>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5A87773D-8987-489A-A650-3D6F7D5C7C38}" type="datetime1">
              <a:rPr lang="en-US" smtClean="0"/>
              <a:t>6/25/2022</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847873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97E150C1-1D78-4D80-810D-E9E86F6E88AB}" type="datetime1">
              <a:rPr lang="en-US" smtClean="0"/>
              <a:t>6/25/2022</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888100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29E9CBD8-1588-4B6B-B74D-87480DDE94C0}" type="datetime1">
              <a:rPr lang="en-US" smtClean="0"/>
              <a:t>6/25/2022</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66379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AD794440-721C-4D75-BD4F-4CFB3D51CDCA}" type="datetime1">
              <a:rPr lang="en-US" smtClean="0"/>
              <a:t>6/25/2022</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665858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a:t>Click to edit Master title style</a:t>
            </a:r>
            <a:endParaRPr lang="en-US" dirty="0"/>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B2701A64-483B-4532-94FB-D8F90CB6DEE0}" type="datetime1">
              <a:rPr lang="en-US" smtClean="0"/>
              <a:t>6/25/2022</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632887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6F18FB39-20FB-4E2E-B861-45B709B9C3C5}" type="datetime1">
              <a:rPr lang="en-US" smtClean="0"/>
              <a:t>6/25/2022</a:t>
            </a:fld>
            <a:endParaRPr lang="en-US" dirty="0"/>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010577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AC48AC19-8BD6-476C-9770-8884373BCF00}" type="datetime1">
              <a:rPr lang="en-US" smtClean="0"/>
              <a:t>6/25/2022</a:t>
            </a:fld>
            <a:endParaRPr lang="en-US"/>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8880666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F3F68C53-8AD1-4F09-9486-FB3406B99CFA}" type="datetime1">
              <a:rPr lang="en-US" smtClean="0"/>
              <a:t>6/25/2022</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035715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BA543EDD-D0D2-447F-B24F-3717AF4B109D}" type="datetime1">
              <a:rPr lang="en-US" smtClean="0"/>
              <a:pPr/>
              <a:t>6/25/2022</a:t>
            </a:fld>
            <a:endParaRPr lang="en-US"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dirty="0"/>
          </a:p>
        </p:txBody>
      </p:sp>
    </p:spTree>
    <p:extLst>
      <p:ext uri="{BB962C8B-B14F-4D97-AF65-F5344CB8AC3E}">
        <p14:creationId xmlns:p14="http://schemas.microsoft.com/office/powerpoint/2010/main" val="155265791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B646C36-EEEC-4D52-8E8E-206F4CD8A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a:extLst>
              <a:ext uri="{FF2B5EF4-FFF2-40B4-BE49-F238E27FC236}">
                <a16:creationId xmlns:a16="http://schemas.microsoft.com/office/drawing/2014/main" id="{0554B5C8-ECC2-E865-AAAA-D329B01E4E5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1" y="-1"/>
            <a:ext cx="12192000" cy="6858001"/>
          </a:xfrm>
          <a:prstGeom prst="rect">
            <a:avLst/>
          </a:prstGeom>
          <a:ln w="28575">
            <a:noFill/>
          </a:ln>
        </p:spPr>
      </p:pic>
      <p:grpSp>
        <p:nvGrpSpPr>
          <p:cNvPr id="11" name="Group 10">
            <a:extLst>
              <a:ext uri="{FF2B5EF4-FFF2-40B4-BE49-F238E27FC236}">
                <a16:creationId xmlns:a16="http://schemas.microsoft.com/office/drawing/2014/main" id="{308C40F4-6A24-4867-B726-B552DB0807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77495" y="526800"/>
            <a:ext cx="4860256" cy="5696169"/>
            <a:chOff x="1481312" y="743744"/>
            <a:chExt cx="4860256" cy="4589316"/>
          </a:xfrm>
        </p:grpSpPr>
        <p:sp>
          <p:nvSpPr>
            <p:cNvPr id="12" name="Rectangle 11">
              <a:extLst>
                <a:ext uri="{FF2B5EF4-FFF2-40B4-BE49-F238E27FC236}">
                  <a16:creationId xmlns:a16="http://schemas.microsoft.com/office/drawing/2014/main" id="{954BF10E-4559-4F28-91B0-3D0C2C486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3" name="Rectangle 12">
              <a:extLst>
                <a:ext uri="{FF2B5EF4-FFF2-40B4-BE49-F238E27FC236}">
                  <a16:creationId xmlns:a16="http://schemas.microsoft.com/office/drawing/2014/main" id="{DB0B5A20-FCFE-4AED-B5A3-91D3DE935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15" name="Rectangle 14">
            <a:extLst>
              <a:ext uri="{FF2B5EF4-FFF2-40B4-BE49-F238E27FC236}">
                <a16:creationId xmlns:a16="http://schemas.microsoft.com/office/drawing/2014/main" id="{D6CA2F4C-8E9E-4BCD-B6E8-A68A311CA6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5912" y="431421"/>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BEA21B-F1FE-A8EA-6C41-932C96EA2D78}"/>
              </a:ext>
            </a:extLst>
          </p:cNvPr>
          <p:cNvSpPr>
            <a:spLocks noGrp="1"/>
          </p:cNvSpPr>
          <p:nvPr>
            <p:ph type="ctrTitle"/>
          </p:nvPr>
        </p:nvSpPr>
        <p:spPr>
          <a:xfrm>
            <a:off x="6875912" y="781748"/>
            <a:ext cx="4860256" cy="3570162"/>
          </a:xfrm>
        </p:spPr>
        <p:txBody>
          <a:bodyPr anchor="b">
            <a:normAutofit/>
          </a:bodyPr>
          <a:lstStyle/>
          <a:p>
            <a:r>
              <a:rPr lang="en-US" sz="2000" dirty="0">
                <a:latin typeface="Congenial" panose="020B0604020202020204" pitchFamily="2" charset="0"/>
              </a:rPr>
              <a:t>Fundamentals of IT and networking</a:t>
            </a:r>
          </a:p>
        </p:txBody>
      </p:sp>
      <p:sp>
        <p:nvSpPr>
          <p:cNvPr id="3" name="Subtitle 2">
            <a:extLst>
              <a:ext uri="{FF2B5EF4-FFF2-40B4-BE49-F238E27FC236}">
                <a16:creationId xmlns:a16="http://schemas.microsoft.com/office/drawing/2014/main" id="{6A992956-5148-62AF-EF00-1A2A8B4CF325}"/>
              </a:ext>
            </a:extLst>
          </p:cNvPr>
          <p:cNvSpPr>
            <a:spLocks noGrp="1"/>
          </p:cNvSpPr>
          <p:nvPr>
            <p:ph type="subTitle" idx="1"/>
          </p:nvPr>
        </p:nvSpPr>
        <p:spPr>
          <a:xfrm>
            <a:off x="7088064" y="4518292"/>
            <a:ext cx="4429556" cy="1288482"/>
          </a:xfrm>
        </p:spPr>
        <p:txBody>
          <a:bodyPr>
            <a:normAutofit/>
          </a:bodyPr>
          <a:lstStyle/>
          <a:p>
            <a:r>
              <a:rPr lang="en-US" sz="1800" dirty="0">
                <a:latin typeface="Century Schoolbook" panose="02040604050505020304" pitchFamily="18" charset="0"/>
              </a:rPr>
              <a:t>By: Kassandra Moreno</a:t>
            </a:r>
          </a:p>
        </p:txBody>
      </p:sp>
    </p:spTree>
    <p:extLst>
      <p:ext uri="{BB962C8B-B14F-4D97-AF65-F5344CB8AC3E}">
        <p14:creationId xmlns:p14="http://schemas.microsoft.com/office/powerpoint/2010/main" val="3425067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A36D4-D28F-3872-DE59-322C325F4721}"/>
              </a:ext>
            </a:extLst>
          </p:cNvPr>
          <p:cNvSpPr>
            <a:spLocks noGrp="1"/>
          </p:cNvSpPr>
          <p:nvPr>
            <p:ph type="title"/>
          </p:nvPr>
        </p:nvSpPr>
        <p:spPr>
          <a:xfrm>
            <a:off x="2002986" y="1124560"/>
            <a:ext cx="8186027" cy="4862503"/>
          </a:xfrm>
        </p:spPr>
        <p:txBody>
          <a:bodyPr vert="horz" lIns="91440" tIns="45720" rIns="91440" bIns="45720" rtlCol="0" anchor="t">
            <a:normAutofit/>
          </a:bodyPr>
          <a:lstStyle/>
          <a:p>
            <a:pPr algn="ctr"/>
            <a:r>
              <a:rPr lang="en-US" sz="6000" b="1" cap="all" spc="1500" dirty="0">
                <a:ea typeface="Source Sans Pro SemiBold" panose="020B0603030403020204" pitchFamily="34" charset="0"/>
              </a:rPr>
              <a:t>Career Skills</a:t>
            </a:r>
            <a:br>
              <a:rPr lang="en-US" sz="6000" b="1" cap="all" spc="1500" dirty="0">
                <a:ea typeface="Source Sans Pro SemiBold" panose="020B0603030403020204" pitchFamily="34" charset="0"/>
              </a:rPr>
            </a:br>
            <a:r>
              <a:rPr lang="en-US" sz="2800" dirty="0">
                <a:latin typeface="Century Schoolbook" panose="02040604050505020304" pitchFamily="18" charset="0"/>
                <a:ea typeface="Source Sans Pro SemiBold" panose="020B0603030403020204" pitchFamily="34" charset="0"/>
              </a:rPr>
              <a:t>The career skills obtained through this experience are basics but necessities. In the career path I am currently in. I find all of the topics I’ve learned to be career skills obtained. To sum it up, I would say the career skill I’ve gathered in the last eight weeks is networking fundamentals.</a:t>
            </a:r>
            <a:endParaRPr lang="en-US" sz="6000" kern="1200" cap="all" baseline="0" dirty="0">
              <a:solidFill>
                <a:schemeClr val="tx1"/>
              </a:solidFill>
              <a:latin typeface="Century Schoolbook" panose="02040604050505020304" pitchFamily="18" charset="0"/>
              <a:ea typeface="Source Sans Pro SemiBold" panose="020B0603030403020204" pitchFamily="34" charset="0"/>
            </a:endParaRPr>
          </a:p>
        </p:txBody>
      </p:sp>
    </p:spTree>
    <p:extLst>
      <p:ext uri="{BB962C8B-B14F-4D97-AF65-F5344CB8AC3E}">
        <p14:creationId xmlns:p14="http://schemas.microsoft.com/office/powerpoint/2010/main" val="2687104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9" name="Freeform: Shape 8">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5" name="Oval 14">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17" name="Rectangle 16">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56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1" name="Freeform: Shape 20">
            <a:extLst>
              <a:ext uri="{FF2B5EF4-FFF2-40B4-BE49-F238E27FC236}">
                <a16:creationId xmlns:a16="http://schemas.microsoft.com/office/drawing/2014/main" id="{2DA1274F-9232-42BF-B9FE-B95EA14CF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56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accent3">
              <a:alpha val="20000"/>
            </a:schemeClr>
          </a:solidFill>
          <a:ln w="9525" cap="flat">
            <a:noFill/>
            <a:prstDash val="solid"/>
            <a:miter/>
          </a:ln>
        </p:spPr>
        <p:txBody>
          <a:bodyPr wrap="square" rtlCol="0" anchor="ctr">
            <a:noAutofit/>
          </a:bodyPr>
          <a:lstStyle/>
          <a:p>
            <a:endParaRPr lang="en-US"/>
          </a:p>
        </p:txBody>
      </p:sp>
      <p:sp>
        <p:nvSpPr>
          <p:cNvPr id="23" name="Freeform: Shape 22">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6429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25" name="Freeform: Shape 24">
            <a:extLst>
              <a:ext uri="{FF2B5EF4-FFF2-40B4-BE49-F238E27FC236}">
                <a16:creationId xmlns:a16="http://schemas.microsoft.com/office/drawing/2014/main" id="{BE5AF1D6-62CC-4988-9174-993F112DC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6429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accent3">
              <a:alpha val="20000"/>
            </a:schemeClr>
          </a:solidFill>
          <a:ln w="9525" cap="flat">
            <a:noFill/>
            <a:prstDash val="solid"/>
            <a:miter/>
          </a:ln>
        </p:spPr>
        <p:txBody>
          <a:bodyPr wrap="square" rtlCol="0" anchor="ctr">
            <a:noAutofit/>
          </a:bodyPr>
          <a:lstStyle/>
          <a:p>
            <a:endParaRPr lang="en-US"/>
          </a:p>
        </p:txBody>
      </p:sp>
      <p:sp>
        <p:nvSpPr>
          <p:cNvPr id="27" name="Freeform: Shape 26">
            <a:extLst>
              <a:ext uri="{FF2B5EF4-FFF2-40B4-BE49-F238E27FC236}">
                <a16:creationId xmlns:a16="http://schemas.microsoft.com/office/drawing/2014/main" id="{8CF5E676-CA04-4CED-9F1E-5026ED66E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782347" cy="2943932"/>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9" name="Freeform: Shape 28">
            <a:extLst>
              <a:ext uri="{FF2B5EF4-FFF2-40B4-BE49-F238E27FC236}">
                <a16:creationId xmlns:a16="http://schemas.microsoft.com/office/drawing/2014/main" id="{6BA9E676-A8FC-4C2F-8D78-C13ED8ABD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782347" cy="2943932"/>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1" name="Freeform: Shape 30">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5207" y="4529611"/>
            <a:ext cx="2426793" cy="232838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3" name="Freeform: Shape 32">
            <a:extLst>
              <a:ext uri="{FF2B5EF4-FFF2-40B4-BE49-F238E27FC236}">
                <a16:creationId xmlns:a16="http://schemas.microsoft.com/office/drawing/2014/main" id="{EECD79B5-5FC5-495F-BFD6-346C16E78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5207" y="4529611"/>
            <a:ext cx="2426793" cy="232838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5" name="Rectangle 34">
            <a:extLst>
              <a:ext uri="{FF2B5EF4-FFF2-40B4-BE49-F238E27FC236}">
                <a16:creationId xmlns:a16="http://schemas.microsoft.com/office/drawing/2014/main" id="{2C1D3151-5F97-4860-B56C-C98BD62CC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21898" y="819446"/>
            <a:ext cx="8751370" cy="5402463"/>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32D9D048-3063-435A-8C23-26C1907E9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21898" y="819446"/>
            <a:ext cx="8751370" cy="5402463"/>
          </a:xfrm>
          <a:prstGeom prst="rect">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 name="Rectangle 38">
            <a:extLst>
              <a:ext uri="{FF2B5EF4-FFF2-40B4-BE49-F238E27FC236}">
                <a16:creationId xmlns:a16="http://schemas.microsoft.com/office/drawing/2014/main" id="{8DE96824-E506-4448-8704-5EC7BF7BC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20315" y="727769"/>
            <a:ext cx="8751370" cy="5402463"/>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2A36D4-D28F-3872-DE59-322C325F4721}"/>
              </a:ext>
            </a:extLst>
          </p:cNvPr>
          <p:cNvSpPr>
            <a:spLocks noGrp="1"/>
          </p:cNvSpPr>
          <p:nvPr>
            <p:ph type="title"/>
          </p:nvPr>
        </p:nvSpPr>
        <p:spPr>
          <a:xfrm>
            <a:off x="2002986" y="1124560"/>
            <a:ext cx="8186027" cy="4862503"/>
          </a:xfrm>
        </p:spPr>
        <p:txBody>
          <a:bodyPr vert="horz" lIns="91440" tIns="45720" rIns="91440" bIns="45720" rtlCol="0" anchor="t">
            <a:normAutofit/>
          </a:bodyPr>
          <a:lstStyle/>
          <a:p>
            <a:pPr algn="ctr"/>
            <a:r>
              <a:rPr lang="en-US" sz="6000" b="1" cap="all" spc="1500" dirty="0">
                <a:ea typeface="Source Sans Pro SemiBold" panose="020B0603030403020204" pitchFamily="34" charset="0"/>
              </a:rPr>
              <a:t>Introduction</a:t>
            </a:r>
            <a:br>
              <a:rPr lang="en-US" sz="6000" b="1" cap="all" spc="1500" dirty="0">
                <a:ea typeface="Source Sans Pro SemiBold" panose="020B0603030403020204" pitchFamily="34" charset="0"/>
              </a:rPr>
            </a:br>
            <a:r>
              <a:rPr lang="en-US" sz="2800" dirty="0">
                <a:latin typeface="Century Schoolbook" panose="02040604050505020304" pitchFamily="18" charset="0"/>
                <a:ea typeface="Source Sans Pro SemiBold" panose="020B0603030403020204" pitchFamily="34" charset="0"/>
              </a:rPr>
              <a:t>This presentation will show the foundations of networking and IT fundamentals. I learned ipv4 addressing, connectivity testing, subnetting, loopback interfacing,  network diagraming, and wireless network security in the past eight weeks.</a:t>
            </a:r>
            <a:endParaRPr lang="en-US" sz="2800" kern="1200" cap="all" baseline="0" dirty="0">
              <a:solidFill>
                <a:schemeClr val="tx1"/>
              </a:solidFill>
              <a:latin typeface="Century Schoolbook" panose="02040604050505020304" pitchFamily="18" charset="0"/>
              <a:ea typeface="Batang" panose="020B0503020000020004" pitchFamily="18" charset="-127"/>
              <a:cs typeface="Browallia New" panose="020B0502040204020203" pitchFamily="34" charset="-34"/>
            </a:endParaRPr>
          </a:p>
        </p:txBody>
      </p:sp>
      <p:sp>
        <p:nvSpPr>
          <p:cNvPr id="41" name="Oval 40">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9446" y="4786746"/>
            <a:ext cx="620727" cy="620727"/>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Oval 42">
            <a:extLst>
              <a:ext uri="{FF2B5EF4-FFF2-40B4-BE49-F238E27FC236}">
                <a16:creationId xmlns:a16="http://schemas.microsoft.com/office/drawing/2014/main" id="{B6C541AE-9B02-44C0-B8C6-B2DEA7ED3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9446" y="4786746"/>
            <a:ext cx="620727" cy="620727"/>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0554176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996CCEA-A869-DF8F-B6A4-F003B945A150}"/>
              </a:ext>
            </a:extLst>
          </p:cNvPr>
          <p:cNvSpPr>
            <a:spLocks noGrp="1"/>
          </p:cNvSpPr>
          <p:nvPr>
            <p:ph type="title"/>
          </p:nvPr>
        </p:nvSpPr>
        <p:spPr>
          <a:xfrm>
            <a:off x="-104775" y="492514"/>
            <a:ext cx="4114571" cy="5422231"/>
          </a:xfrm>
        </p:spPr>
        <p:txBody>
          <a:bodyPr anchor="t">
            <a:normAutofit/>
          </a:bodyPr>
          <a:lstStyle/>
          <a:p>
            <a:pPr algn="ctr"/>
            <a:r>
              <a:rPr lang="en-US" dirty="0"/>
              <a:t>Module 2</a:t>
            </a:r>
            <a:br>
              <a:rPr lang="en-US" dirty="0"/>
            </a:br>
            <a:r>
              <a:rPr lang="en-US" dirty="0"/>
              <a:t>IPv4 Addressing</a:t>
            </a:r>
            <a:br>
              <a:rPr lang="en-US" dirty="0"/>
            </a:br>
            <a:r>
              <a:rPr lang="en-US" sz="2800" dirty="0">
                <a:latin typeface="Century Schoolbook" panose="02040604050505020304" pitchFamily="18" charset="0"/>
              </a:rPr>
              <a:t>Learning how to implement an IPv4 addressing scheme to support a network. The image on this slide shows the implementation of a new IPv4 address on a LAN interface.</a:t>
            </a:r>
            <a:endParaRPr lang="en-US" dirty="0">
              <a:latin typeface="Century Schoolbook" panose="02040604050505020304" pitchFamily="18" charset="0"/>
            </a:endParaRPr>
          </a:p>
        </p:txBody>
      </p:sp>
      <p:pic>
        <p:nvPicPr>
          <p:cNvPr id="47" name="Content Placeholder 46">
            <a:extLst>
              <a:ext uri="{FF2B5EF4-FFF2-40B4-BE49-F238E27FC236}">
                <a16:creationId xmlns:a16="http://schemas.microsoft.com/office/drawing/2014/main" id="{93EABEF2-23F6-6976-8AED-3E9C4A480A10}"/>
              </a:ext>
            </a:extLst>
          </p:cNvPr>
          <p:cNvPicPr>
            <a:picLocks noGrp="1" noChangeAspect="1"/>
          </p:cNvPicPr>
          <p:nvPr>
            <p:ph idx="1"/>
          </p:nvPr>
        </p:nvPicPr>
        <p:blipFill rotWithShape="1">
          <a:blip r:embed="rId2"/>
          <a:srcRect l="-265"/>
          <a:stretch/>
        </p:blipFill>
        <p:spPr>
          <a:xfrm>
            <a:off x="4114571" y="553453"/>
            <a:ext cx="7602799" cy="5312664"/>
          </a:xfrm>
          <a:prstGeom prst="rect">
            <a:avLst/>
          </a:prstGeom>
        </p:spPr>
      </p:pic>
    </p:spTree>
    <p:extLst>
      <p:ext uri="{BB962C8B-B14F-4D97-AF65-F5344CB8AC3E}">
        <p14:creationId xmlns:p14="http://schemas.microsoft.com/office/powerpoint/2010/main" val="741962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996CCEA-A869-DF8F-B6A4-F003B945A150}"/>
              </a:ext>
            </a:extLst>
          </p:cNvPr>
          <p:cNvSpPr>
            <a:spLocks noGrp="1"/>
          </p:cNvSpPr>
          <p:nvPr>
            <p:ph type="title"/>
          </p:nvPr>
        </p:nvSpPr>
        <p:spPr>
          <a:xfrm>
            <a:off x="177752" y="519551"/>
            <a:ext cx="3241033" cy="5294407"/>
          </a:xfrm>
        </p:spPr>
        <p:txBody>
          <a:bodyPr anchor="t">
            <a:normAutofit/>
          </a:bodyPr>
          <a:lstStyle/>
          <a:p>
            <a:pPr algn="ctr"/>
            <a:r>
              <a:rPr lang="en-US" dirty="0"/>
              <a:t>Module 3</a:t>
            </a:r>
            <a:br>
              <a:rPr lang="en-US" dirty="0"/>
            </a:br>
            <a:r>
              <a:rPr lang="en-US" dirty="0"/>
              <a:t>Connectivity Test</a:t>
            </a:r>
            <a:br>
              <a:rPr lang="en-US" dirty="0"/>
            </a:br>
            <a:r>
              <a:rPr lang="en-US" sz="2800" dirty="0">
                <a:latin typeface="Century Schoolbook" panose="02040604050505020304" pitchFamily="18" charset="0"/>
              </a:rPr>
              <a:t>Learning how to test connections between two or more devices. The images on the right display the commands and results.</a:t>
            </a:r>
            <a:endParaRPr lang="en-US" dirty="0">
              <a:latin typeface="Century Schoolbook" panose="02040604050505020304" pitchFamily="18" charset="0"/>
            </a:endParaRPr>
          </a:p>
        </p:txBody>
      </p:sp>
      <p:grpSp>
        <p:nvGrpSpPr>
          <p:cNvPr id="12" name="Group 11">
            <a:extLst>
              <a:ext uri="{FF2B5EF4-FFF2-40B4-BE49-F238E27FC236}">
                <a16:creationId xmlns:a16="http://schemas.microsoft.com/office/drawing/2014/main" id="{68342244-A728-796B-F61E-459C9A8A4E8E}"/>
              </a:ext>
            </a:extLst>
          </p:cNvPr>
          <p:cNvGrpSpPr/>
          <p:nvPr/>
        </p:nvGrpSpPr>
        <p:grpSpPr>
          <a:xfrm>
            <a:off x="3421886" y="315657"/>
            <a:ext cx="7639145" cy="6226683"/>
            <a:chOff x="3774812" y="325900"/>
            <a:chExt cx="7639145" cy="6226683"/>
          </a:xfrm>
        </p:grpSpPr>
        <p:pic>
          <p:nvPicPr>
            <p:cNvPr id="3" name="Picture 2">
              <a:extLst>
                <a:ext uri="{FF2B5EF4-FFF2-40B4-BE49-F238E27FC236}">
                  <a16:creationId xmlns:a16="http://schemas.microsoft.com/office/drawing/2014/main" id="{54868C5A-C590-A8C8-5E19-88CDD6B42480}"/>
                </a:ext>
              </a:extLst>
            </p:cNvPr>
            <p:cNvPicPr>
              <a:picLocks noChangeAspect="1"/>
            </p:cNvPicPr>
            <p:nvPr/>
          </p:nvPicPr>
          <p:blipFill>
            <a:blip r:embed="rId2"/>
            <a:stretch>
              <a:fillRect/>
            </a:stretch>
          </p:blipFill>
          <p:spPr>
            <a:xfrm>
              <a:off x="3774813" y="325900"/>
              <a:ext cx="3818021" cy="2919299"/>
            </a:xfrm>
            <a:prstGeom prst="rect">
              <a:avLst/>
            </a:prstGeom>
          </p:spPr>
        </p:pic>
        <p:sp>
          <p:nvSpPr>
            <p:cNvPr id="4" name="TextBox 3">
              <a:extLst>
                <a:ext uri="{FF2B5EF4-FFF2-40B4-BE49-F238E27FC236}">
                  <a16:creationId xmlns:a16="http://schemas.microsoft.com/office/drawing/2014/main" id="{AC49E5E3-CF10-ADA8-D770-FB5E39CEEB1C}"/>
                </a:ext>
              </a:extLst>
            </p:cNvPr>
            <p:cNvSpPr txBox="1"/>
            <p:nvPr/>
          </p:nvSpPr>
          <p:spPr>
            <a:xfrm>
              <a:off x="3777916" y="3068053"/>
              <a:ext cx="3818021" cy="369332"/>
            </a:xfrm>
            <a:prstGeom prst="rect">
              <a:avLst/>
            </a:prstGeom>
            <a:solidFill>
              <a:srgbClr val="FF0000"/>
            </a:solidFill>
            <a:ln>
              <a:solidFill>
                <a:schemeClr val="tx1"/>
              </a:solidFill>
            </a:ln>
          </p:spPr>
          <p:txBody>
            <a:bodyPr wrap="square" rtlCol="0">
              <a:spAutoFit/>
            </a:bodyPr>
            <a:lstStyle/>
            <a:p>
              <a:r>
                <a:rPr lang="en-US" dirty="0">
                  <a:solidFill>
                    <a:schemeClr val="bg2"/>
                  </a:solidFill>
                </a:rPr>
                <a:t>VM 1:Dynamic IP Address Alignment</a:t>
              </a:r>
            </a:p>
          </p:txBody>
        </p:sp>
        <p:pic>
          <p:nvPicPr>
            <p:cNvPr id="5" name="Picture 4">
              <a:extLst>
                <a:ext uri="{FF2B5EF4-FFF2-40B4-BE49-F238E27FC236}">
                  <a16:creationId xmlns:a16="http://schemas.microsoft.com/office/drawing/2014/main" id="{28DAA085-9C71-88A1-6EE7-6FC1C846DB0D}"/>
                </a:ext>
              </a:extLst>
            </p:cNvPr>
            <p:cNvPicPr>
              <a:picLocks noChangeAspect="1"/>
            </p:cNvPicPr>
            <p:nvPr/>
          </p:nvPicPr>
          <p:blipFill>
            <a:blip r:embed="rId3"/>
            <a:stretch>
              <a:fillRect/>
            </a:stretch>
          </p:blipFill>
          <p:spPr>
            <a:xfrm>
              <a:off x="7595936" y="339211"/>
              <a:ext cx="3818021" cy="2919299"/>
            </a:xfrm>
            <a:prstGeom prst="rect">
              <a:avLst/>
            </a:prstGeom>
          </p:spPr>
        </p:pic>
        <p:sp>
          <p:nvSpPr>
            <p:cNvPr id="27" name="TextBox 26">
              <a:extLst>
                <a:ext uri="{FF2B5EF4-FFF2-40B4-BE49-F238E27FC236}">
                  <a16:creationId xmlns:a16="http://schemas.microsoft.com/office/drawing/2014/main" id="{1479B95B-DFA1-D1B5-CF1D-E8A40EC0B2F0}"/>
                </a:ext>
              </a:extLst>
            </p:cNvPr>
            <p:cNvSpPr txBox="1"/>
            <p:nvPr/>
          </p:nvSpPr>
          <p:spPr>
            <a:xfrm>
              <a:off x="7595936" y="3074708"/>
              <a:ext cx="3818021" cy="369332"/>
            </a:xfrm>
            <a:prstGeom prst="rect">
              <a:avLst/>
            </a:prstGeom>
            <a:solidFill>
              <a:srgbClr val="FF0000"/>
            </a:solidFill>
            <a:ln>
              <a:solidFill>
                <a:schemeClr val="tx1"/>
              </a:solidFill>
            </a:ln>
          </p:spPr>
          <p:txBody>
            <a:bodyPr wrap="square" rtlCol="0">
              <a:spAutoFit/>
            </a:bodyPr>
            <a:lstStyle/>
            <a:p>
              <a:r>
                <a:rPr lang="en-US" dirty="0">
                  <a:solidFill>
                    <a:schemeClr val="bg2"/>
                  </a:solidFill>
                </a:rPr>
                <a:t>VM 2:Dynamic IP Address Alignment</a:t>
              </a:r>
            </a:p>
          </p:txBody>
        </p:sp>
        <p:pic>
          <p:nvPicPr>
            <p:cNvPr id="10" name="Picture 9">
              <a:extLst>
                <a:ext uri="{FF2B5EF4-FFF2-40B4-BE49-F238E27FC236}">
                  <a16:creationId xmlns:a16="http://schemas.microsoft.com/office/drawing/2014/main" id="{2B8323B8-7913-7FEB-D8C6-4E1C5E37E965}"/>
                </a:ext>
              </a:extLst>
            </p:cNvPr>
            <p:cNvPicPr>
              <a:picLocks noChangeAspect="1"/>
            </p:cNvPicPr>
            <p:nvPr/>
          </p:nvPicPr>
          <p:blipFill>
            <a:blip r:embed="rId4"/>
            <a:stretch>
              <a:fillRect/>
            </a:stretch>
          </p:blipFill>
          <p:spPr>
            <a:xfrm>
              <a:off x="3774813" y="3450696"/>
              <a:ext cx="3821122" cy="2919300"/>
            </a:xfrm>
            <a:prstGeom prst="rect">
              <a:avLst/>
            </a:prstGeom>
          </p:spPr>
        </p:pic>
        <p:sp>
          <p:nvSpPr>
            <p:cNvPr id="31" name="TextBox 30">
              <a:extLst>
                <a:ext uri="{FF2B5EF4-FFF2-40B4-BE49-F238E27FC236}">
                  <a16:creationId xmlns:a16="http://schemas.microsoft.com/office/drawing/2014/main" id="{7277C1D4-8504-DF53-07C9-99CE1AEC6782}"/>
                </a:ext>
              </a:extLst>
            </p:cNvPr>
            <p:cNvSpPr txBox="1"/>
            <p:nvPr/>
          </p:nvSpPr>
          <p:spPr>
            <a:xfrm>
              <a:off x="3774812" y="6206161"/>
              <a:ext cx="3818021" cy="338554"/>
            </a:xfrm>
            <a:prstGeom prst="rect">
              <a:avLst/>
            </a:prstGeom>
            <a:solidFill>
              <a:srgbClr val="FF0000"/>
            </a:solidFill>
            <a:ln>
              <a:solidFill>
                <a:schemeClr val="tx1"/>
              </a:solidFill>
            </a:ln>
          </p:spPr>
          <p:txBody>
            <a:bodyPr wrap="square" rtlCol="0">
              <a:spAutoFit/>
            </a:bodyPr>
            <a:lstStyle/>
            <a:p>
              <a:r>
                <a:rPr lang="en-US" sz="1600" dirty="0">
                  <a:solidFill>
                    <a:schemeClr val="bg2"/>
                  </a:solidFill>
                </a:rPr>
                <a:t>Computer 1 Connectivity to Computer 2</a:t>
              </a:r>
            </a:p>
          </p:txBody>
        </p:sp>
        <p:pic>
          <p:nvPicPr>
            <p:cNvPr id="11" name="Picture 10">
              <a:extLst>
                <a:ext uri="{FF2B5EF4-FFF2-40B4-BE49-F238E27FC236}">
                  <a16:creationId xmlns:a16="http://schemas.microsoft.com/office/drawing/2014/main" id="{A70D4EF7-C38F-07C9-40EF-D4305C2A3ACD}"/>
                </a:ext>
              </a:extLst>
            </p:cNvPr>
            <p:cNvPicPr>
              <a:picLocks noChangeAspect="1"/>
            </p:cNvPicPr>
            <p:nvPr/>
          </p:nvPicPr>
          <p:blipFill>
            <a:blip r:embed="rId5"/>
            <a:stretch>
              <a:fillRect/>
            </a:stretch>
          </p:blipFill>
          <p:spPr>
            <a:xfrm>
              <a:off x="7592833" y="3457351"/>
              <a:ext cx="3821122" cy="2919300"/>
            </a:xfrm>
            <a:prstGeom prst="rect">
              <a:avLst/>
            </a:prstGeom>
          </p:spPr>
        </p:pic>
        <p:sp>
          <p:nvSpPr>
            <p:cNvPr id="33" name="TextBox 32">
              <a:extLst>
                <a:ext uri="{FF2B5EF4-FFF2-40B4-BE49-F238E27FC236}">
                  <a16:creationId xmlns:a16="http://schemas.microsoft.com/office/drawing/2014/main" id="{A75520CA-D4BC-1711-DB24-A62870DBCFF9}"/>
                </a:ext>
              </a:extLst>
            </p:cNvPr>
            <p:cNvSpPr txBox="1"/>
            <p:nvPr/>
          </p:nvSpPr>
          <p:spPr>
            <a:xfrm>
              <a:off x="7592832" y="6214029"/>
              <a:ext cx="3818021" cy="338554"/>
            </a:xfrm>
            <a:prstGeom prst="rect">
              <a:avLst/>
            </a:prstGeom>
            <a:solidFill>
              <a:srgbClr val="FF0000"/>
            </a:solidFill>
            <a:ln>
              <a:solidFill>
                <a:schemeClr val="tx1"/>
              </a:solidFill>
            </a:ln>
          </p:spPr>
          <p:txBody>
            <a:bodyPr wrap="square" rtlCol="0">
              <a:spAutoFit/>
            </a:bodyPr>
            <a:lstStyle/>
            <a:p>
              <a:r>
                <a:rPr lang="en-US" sz="1600" dirty="0">
                  <a:solidFill>
                    <a:schemeClr val="bg2"/>
                  </a:solidFill>
                </a:rPr>
                <a:t>Computer 2 Connectivity to Computer 1</a:t>
              </a:r>
            </a:p>
          </p:txBody>
        </p:sp>
      </p:grpSp>
    </p:spTree>
    <p:extLst>
      <p:ext uri="{BB962C8B-B14F-4D97-AF65-F5344CB8AC3E}">
        <p14:creationId xmlns:p14="http://schemas.microsoft.com/office/powerpoint/2010/main" val="40848890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996CCEA-A869-DF8F-B6A4-F003B945A150}"/>
              </a:ext>
            </a:extLst>
          </p:cNvPr>
          <p:cNvSpPr>
            <a:spLocks noGrp="1"/>
          </p:cNvSpPr>
          <p:nvPr>
            <p:ph type="title"/>
          </p:nvPr>
        </p:nvSpPr>
        <p:spPr>
          <a:xfrm>
            <a:off x="0" y="534764"/>
            <a:ext cx="4170945" cy="6007768"/>
          </a:xfrm>
        </p:spPr>
        <p:txBody>
          <a:bodyPr anchor="t">
            <a:normAutofit fontScale="90000"/>
          </a:bodyPr>
          <a:lstStyle/>
          <a:p>
            <a:pPr algn="ctr"/>
            <a:r>
              <a:rPr lang="en-US" dirty="0"/>
              <a:t>Module 4</a:t>
            </a:r>
            <a:br>
              <a:rPr lang="en-US" dirty="0"/>
            </a:br>
            <a:r>
              <a:rPr lang="en-US" dirty="0"/>
              <a:t>IP Subnetting and Loopback Interfaces</a:t>
            </a:r>
            <a:br>
              <a:rPr lang="en-US" dirty="0"/>
            </a:br>
            <a:r>
              <a:rPr lang="en-US" sz="2800" dirty="0">
                <a:latin typeface="Century Schoolbook" panose="02040604050505020304" pitchFamily="18" charset="0"/>
              </a:rPr>
              <a:t>Learning how to subnet and display loopback interfaces. The images here show a subnetting table (black print indicates what I was given, and red print indicates what I solved), and loopback 1 and loopback 2 interfaces with their respective IPv4 addresses.</a:t>
            </a:r>
            <a:br>
              <a:rPr lang="en-US" sz="2800" dirty="0"/>
            </a:br>
            <a:endParaRPr lang="en-US" dirty="0"/>
          </a:p>
        </p:txBody>
      </p:sp>
      <p:pic>
        <p:nvPicPr>
          <p:cNvPr id="5" name="Picture 4">
            <a:extLst>
              <a:ext uri="{FF2B5EF4-FFF2-40B4-BE49-F238E27FC236}">
                <a16:creationId xmlns:a16="http://schemas.microsoft.com/office/drawing/2014/main" id="{A4E87A52-F8D2-FBE7-BD2B-F8EF1E60F6EE}"/>
              </a:ext>
            </a:extLst>
          </p:cNvPr>
          <p:cNvPicPr>
            <a:picLocks noChangeAspect="1"/>
          </p:cNvPicPr>
          <p:nvPr/>
        </p:nvPicPr>
        <p:blipFill>
          <a:blip r:embed="rId2"/>
          <a:stretch>
            <a:fillRect/>
          </a:stretch>
        </p:blipFill>
        <p:spPr>
          <a:xfrm>
            <a:off x="4315324" y="315468"/>
            <a:ext cx="7668236" cy="6227064"/>
          </a:xfrm>
          <a:prstGeom prst="rect">
            <a:avLst/>
          </a:prstGeom>
        </p:spPr>
      </p:pic>
    </p:spTree>
    <p:extLst>
      <p:ext uri="{BB962C8B-B14F-4D97-AF65-F5344CB8AC3E}">
        <p14:creationId xmlns:p14="http://schemas.microsoft.com/office/powerpoint/2010/main" val="513801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996CCEA-A869-DF8F-B6A4-F003B945A150}"/>
              </a:ext>
            </a:extLst>
          </p:cNvPr>
          <p:cNvSpPr>
            <a:spLocks noGrp="1"/>
          </p:cNvSpPr>
          <p:nvPr>
            <p:ph type="title"/>
          </p:nvPr>
        </p:nvSpPr>
        <p:spPr>
          <a:xfrm>
            <a:off x="0" y="204481"/>
            <a:ext cx="3625516" cy="4296387"/>
          </a:xfrm>
        </p:spPr>
        <p:txBody>
          <a:bodyPr>
            <a:normAutofit/>
          </a:bodyPr>
          <a:lstStyle/>
          <a:p>
            <a:pPr algn="ctr"/>
            <a:r>
              <a:rPr lang="en-US" dirty="0"/>
              <a:t>Module 5</a:t>
            </a:r>
            <a:br>
              <a:rPr lang="en-US" dirty="0"/>
            </a:br>
            <a:r>
              <a:rPr lang="en-US" dirty="0"/>
              <a:t>Visio Network Diagram</a:t>
            </a:r>
            <a:br>
              <a:rPr lang="en-US" dirty="0"/>
            </a:br>
            <a:r>
              <a:rPr lang="en-US" sz="2800" dirty="0">
                <a:latin typeface="Century Schoolbook" panose="02040604050505020304" pitchFamily="18" charset="0"/>
              </a:rPr>
              <a:t>This image indicates The network diagram of the previous demonstrations</a:t>
            </a:r>
            <a:endParaRPr lang="en-US" dirty="0">
              <a:latin typeface="Century Schoolbook" panose="02040604050505020304" pitchFamily="18" charset="0"/>
            </a:endParaRPr>
          </a:p>
        </p:txBody>
      </p:sp>
      <p:pic>
        <p:nvPicPr>
          <p:cNvPr id="2" name="Picture 1">
            <a:extLst>
              <a:ext uri="{FF2B5EF4-FFF2-40B4-BE49-F238E27FC236}">
                <a16:creationId xmlns:a16="http://schemas.microsoft.com/office/drawing/2014/main" id="{1DA04600-D4C0-EE6F-5A85-8C0207ADBBCB}"/>
              </a:ext>
            </a:extLst>
          </p:cNvPr>
          <p:cNvPicPr>
            <a:picLocks noChangeAspect="1"/>
          </p:cNvPicPr>
          <p:nvPr/>
        </p:nvPicPr>
        <p:blipFill>
          <a:blip r:embed="rId2"/>
          <a:stretch>
            <a:fillRect/>
          </a:stretch>
        </p:blipFill>
        <p:spPr>
          <a:xfrm>
            <a:off x="3873618" y="0"/>
            <a:ext cx="8318382" cy="6227064"/>
          </a:xfrm>
          <a:prstGeom prst="rect">
            <a:avLst/>
          </a:prstGeom>
        </p:spPr>
      </p:pic>
    </p:spTree>
    <p:extLst>
      <p:ext uri="{BB962C8B-B14F-4D97-AF65-F5344CB8AC3E}">
        <p14:creationId xmlns:p14="http://schemas.microsoft.com/office/powerpoint/2010/main" val="20262809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996CCEA-A869-DF8F-B6A4-F003B945A150}"/>
              </a:ext>
            </a:extLst>
          </p:cNvPr>
          <p:cNvSpPr>
            <a:spLocks noGrp="1"/>
          </p:cNvSpPr>
          <p:nvPr>
            <p:ph type="title"/>
          </p:nvPr>
        </p:nvSpPr>
        <p:spPr>
          <a:xfrm>
            <a:off x="-84749" y="0"/>
            <a:ext cx="12276749" cy="721895"/>
          </a:xfrm>
        </p:spPr>
        <p:txBody>
          <a:bodyPr>
            <a:normAutofit/>
          </a:bodyPr>
          <a:lstStyle/>
          <a:p>
            <a:pPr algn="ctr"/>
            <a:r>
              <a:rPr lang="en-US" dirty="0"/>
              <a:t>Module 6: Wireless Network Security</a:t>
            </a:r>
          </a:p>
        </p:txBody>
      </p:sp>
      <p:sp>
        <p:nvSpPr>
          <p:cNvPr id="14" name="Content Placeholder 13">
            <a:extLst>
              <a:ext uri="{FF2B5EF4-FFF2-40B4-BE49-F238E27FC236}">
                <a16:creationId xmlns:a16="http://schemas.microsoft.com/office/drawing/2014/main" id="{6EB6D309-702F-0CE9-5D51-959984DEB36C}"/>
              </a:ext>
            </a:extLst>
          </p:cNvPr>
          <p:cNvSpPr>
            <a:spLocks noGrp="1"/>
          </p:cNvSpPr>
          <p:nvPr>
            <p:ph idx="1"/>
          </p:nvPr>
        </p:nvSpPr>
        <p:spPr>
          <a:xfrm>
            <a:off x="368968" y="1042736"/>
            <a:ext cx="11083073" cy="5678905"/>
          </a:xfrm>
        </p:spPr>
        <p:txBody>
          <a:bodyPr>
            <a:noAutofit/>
          </a:bodyPr>
          <a:lstStyle/>
          <a:p>
            <a:r>
              <a:rPr lang="en-US" sz="1400" dirty="0">
                <a:latin typeface="Century Schoolbook" panose="02040604050505020304" pitchFamily="18" charset="0"/>
              </a:rPr>
              <a:t>1. What are the factory default username and password of a TP-Link router? Why is it important to change the default username and password of a SOHO router? </a:t>
            </a:r>
          </a:p>
          <a:p>
            <a:pPr lvl="1"/>
            <a:r>
              <a:rPr lang="en-US" sz="1400" dirty="0">
                <a:latin typeface="Century Schoolbook" panose="02040604050505020304" pitchFamily="18" charset="0"/>
              </a:rPr>
              <a:t>Answer: The factory default username and password of a TP-Link router is your router's administrative access username and password. It is essential to change this for countermeasures toward cyber attacks.</a:t>
            </a:r>
          </a:p>
          <a:p>
            <a:r>
              <a:rPr lang="en-US" sz="1400" dirty="0">
                <a:latin typeface="Century Schoolbook" panose="02040604050505020304" pitchFamily="18" charset="0"/>
              </a:rPr>
              <a:t>2. To protect a SOHO wireless network with a few devices, which address management method provides more control, manually configuring the device IP addresses (static IP) or using a DHCP server (dynamic IP)? Why?</a:t>
            </a:r>
          </a:p>
          <a:p>
            <a:pPr lvl="1"/>
            <a:r>
              <a:rPr lang="en-US" sz="1400" dirty="0">
                <a:latin typeface="Century Schoolbook" panose="02040604050505020304" pitchFamily="18" charset="0"/>
              </a:rPr>
              <a:t>Answer: When dealing with a SOHO wireless network it is better to use static IP addressing because it is more secure. Dynamic IP addressing is typically used with larger uses because it is needed to keep up with changes and the network. Generally, static is the safest option, and best used when dealing with smaller groupings.</a:t>
            </a:r>
          </a:p>
          <a:p>
            <a:r>
              <a:rPr lang="en-US" sz="1400" dirty="0">
                <a:latin typeface="Century Schoolbook" panose="02040604050505020304" pitchFamily="18" charset="0"/>
              </a:rPr>
              <a:t>3. What does MAC filtering do? If needed, when would you use deny filtering rules and when would you use allow filtering rules? What happens to devices that want to connect, if the “Allow the stations specified by any enabled entries in the list to access” function is enabled but there are no entries in the list?</a:t>
            </a:r>
          </a:p>
          <a:p>
            <a:pPr lvl="1"/>
            <a:r>
              <a:rPr lang="en-US" sz="1400" dirty="0">
                <a:latin typeface="Century Schoolbook" panose="02040604050505020304" pitchFamily="18" charset="0"/>
              </a:rPr>
              <a:t>Answer: The wireless MAC address filtering feather gives you control over the wireless stations accessing a specific access point. You would deny filtering rules when you don’t want t filter the accessing stations, and you would allow filtering when you want to filter the stations. The device will be denied if a device wants to connect without entries on the list.</a:t>
            </a:r>
          </a:p>
          <a:p>
            <a:r>
              <a:rPr lang="en-US" sz="1400" dirty="0">
                <a:latin typeface="Century Schoolbook" panose="02040604050505020304" pitchFamily="18" charset="0"/>
              </a:rPr>
              <a:t>4. What wireless security settings are displayed on the Wireless Security page? Which one is recommended by the vendor? Why? </a:t>
            </a:r>
          </a:p>
          <a:p>
            <a:pPr lvl="1"/>
            <a:r>
              <a:rPr lang="en-US" sz="1400" dirty="0">
                <a:latin typeface="Century Schoolbook" panose="02040604050505020304" pitchFamily="18" charset="0"/>
              </a:rPr>
              <a:t>Answer: The wireless security setting displayed on the security page are WPA/WPA2- Personal, WPA/WPA2- Enterprise, and WEP. The vendor has recommended WPA/WPA2 Personal because of a pre-shared passphrase.</a:t>
            </a:r>
          </a:p>
          <a:p>
            <a:r>
              <a:rPr lang="en-US" sz="1400" dirty="0">
                <a:latin typeface="Century Schoolbook" panose="02040604050505020304" pitchFamily="18" charset="0"/>
              </a:rPr>
              <a:t>5. Among the configurations you explored in this module, which one is a proper security function? Why?</a:t>
            </a:r>
          </a:p>
          <a:p>
            <a:pPr lvl="1"/>
            <a:r>
              <a:rPr lang="en-US" sz="1400" dirty="0">
                <a:latin typeface="Century Schoolbook" panose="02040604050505020304" pitchFamily="18" charset="0"/>
              </a:rPr>
              <a:t>Answer: I feel that all of the configurations explored were ‘true’ security functions. I believe it all depends on what you are doing with your wireless network.</a:t>
            </a:r>
          </a:p>
          <a:p>
            <a:r>
              <a:rPr lang="en-US" sz="1400" dirty="0">
                <a:latin typeface="Century Schoolbook" panose="02040604050505020304" pitchFamily="18" charset="0"/>
              </a:rPr>
              <a:t>6. What would you do to protect your wireless network at home? Why?</a:t>
            </a:r>
          </a:p>
          <a:p>
            <a:pPr lvl="1"/>
            <a:r>
              <a:rPr lang="en-US" sz="1400" dirty="0">
                <a:latin typeface="Century Schoolbook" panose="02040604050505020304" pitchFamily="18" charset="0"/>
              </a:rPr>
              <a:t>Answer: I would follow recommended procedures by my network providers.</a:t>
            </a:r>
          </a:p>
          <a:p>
            <a:endParaRPr lang="en-US" sz="1400" dirty="0">
              <a:latin typeface="Century Schoolbook" panose="02040604050505020304" pitchFamily="18" charset="0"/>
            </a:endParaRPr>
          </a:p>
          <a:p>
            <a:endParaRPr lang="en-US" sz="1400" dirty="0">
              <a:latin typeface="Century Schoolbook" panose="02040604050505020304" pitchFamily="18" charset="0"/>
            </a:endParaRPr>
          </a:p>
        </p:txBody>
      </p:sp>
    </p:spTree>
    <p:extLst>
      <p:ext uri="{BB962C8B-B14F-4D97-AF65-F5344CB8AC3E}">
        <p14:creationId xmlns:p14="http://schemas.microsoft.com/office/powerpoint/2010/main" val="2710507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9" name="Freeform: Shape 8">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ource Sans Pro"/>
                <a:ea typeface="+mn-ea"/>
                <a:cs typeface="+mn-cs"/>
              </a:endParaRPr>
            </a:p>
          </p:txBody>
        </p:sp>
        <p:sp>
          <p:nvSpPr>
            <p:cNvPr id="10" name="Freeform: Shape 9">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ource Sans Pro"/>
                <a:ea typeface="+mn-ea"/>
                <a:cs typeface="+mn-cs"/>
              </a:endParaRPr>
            </a:p>
          </p:txBody>
        </p:sp>
        <p:sp>
          <p:nvSpPr>
            <p:cNvPr id="11" name="Freeform: Shape 10">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ource Sans Pro"/>
                <a:ea typeface="+mn-ea"/>
                <a:cs typeface="+mn-cs"/>
              </a:endParaRPr>
            </a:p>
          </p:txBody>
        </p:sp>
        <p:sp>
          <p:nvSpPr>
            <p:cNvPr id="12" name="Freeform: Shape 11">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ource Sans Pro"/>
                <a:ea typeface="+mn-ea"/>
                <a:cs typeface="+mn-cs"/>
              </a:endParaRPr>
            </a:p>
          </p:txBody>
        </p:sp>
      </p:grpSp>
      <p:sp>
        <p:nvSpPr>
          <p:cNvPr id="15" name="Oval 14">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ource Sans Pro"/>
              <a:ea typeface="+mn-ea"/>
              <a:cs typeface="+mn-cs"/>
            </a:endParaRPr>
          </a:p>
        </p:txBody>
      </p:sp>
      <p:sp useBgFill="1">
        <p:nvSpPr>
          <p:cNvPr id="17" name="Rectangle 16">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56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ource Sans Pro"/>
              <a:ea typeface="+mn-ea"/>
              <a:cs typeface="+mn-cs"/>
            </a:endParaRPr>
          </a:p>
        </p:txBody>
      </p:sp>
      <p:sp>
        <p:nvSpPr>
          <p:cNvPr id="21" name="Freeform: Shape 20">
            <a:extLst>
              <a:ext uri="{FF2B5EF4-FFF2-40B4-BE49-F238E27FC236}">
                <a16:creationId xmlns:a16="http://schemas.microsoft.com/office/drawing/2014/main" id="{2DA1274F-9232-42BF-B9FE-B95EA14CF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56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accent3">
              <a:alpha val="20000"/>
            </a:schemeClr>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ource Sans Pro"/>
              <a:ea typeface="+mn-ea"/>
              <a:cs typeface="+mn-cs"/>
            </a:endParaRPr>
          </a:p>
        </p:txBody>
      </p:sp>
      <p:sp>
        <p:nvSpPr>
          <p:cNvPr id="23" name="Freeform: Shape 22">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6429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ource Sans Pro"/>
              <a:ea typeface="+mn-ea"/>
              <a:cs typeface="+mn-cs"/>
            </a:endParaRPr>
          </a:p>
        </p:txBody>
      </p:sp>
      <p:sp>
        <p:nvSpPr>
          <p:cNvPr id="25" name="Freeform: Shape 24">
            <a:extLst>
              <a:ext uri="{FF2B5EF4-FFF2-40B4-BE49-F238E27FC236}">
                <a16:creationId xmlns:a16="http://schemas.microsoft.com/office/drawing/2014/main" id="{BE5AF1D6-62CC-4988-9174-993F112DC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6429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accent3">
              <a:alpha val="20000"/>
            </a:schemeClr>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ource Sans Pro"/>
              <a:ea typeface="+mn-ea"/>
              <a:cs typeface="+mn-cs"/>
            </a:endParaRPr>
          </a:p>
        </p:txBody>
      </p:sp>
      <p:sp>
        <p:nvSpPr>
          <p:cNvPr id="27" name="Freeform: Shape 26">
            <a:extLst>
              <a:ext uri="{FF2B5EF4-FFF2-40B4-BE49-F238E27FC236}">
                <a16:creationId xmlns:a16="http://schemas.microsoft.com/office/drawing/2014/main" id="{8CF5E676-CA04-4CED-9F1E-5026ED66E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782347" cy="2943932"/>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C929E7"/>
              </a:solidFill>
              <a:effectLst/>
              <a:uLnTx/>
              <a:uFillTx/>
              <a:latin typeface="Source Sans Pro"/>
              <a:ea typeface="+mn-ea"/>
              <a:cs typeface="+mn-cs"/>
            </a:endParaRPr>
          </a:p>
        </p:txBody>
      </p:sp>
      <p:sp>
        <p:nvSpPr>
          <p:cNvPr id="29" name="Freeform: Shape 28">
            <a:extLst>
              <a:ext uri="{FF2B5EF4-FFF2-40B4-BE49-F238E27FC236}">
                <a16:creationId xmlns:a16="http://schemas.microsoft.com/office/drawing/2014/main" id="{6BA9E676-A8FC-4C2F-8D78-C13ED8ABD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782347" cy="2943932"/>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C929E7"/>
              </a:solidFill>
              <a:effectLst/>
              <a:uLnTx/>
              <a:uFillTx/>
              <a:latin typeface="Source Sans Pro"/>
              <a:ea typeface="+mn-ea"/>
              <a:cs typeface="+mn-cs"/>
            </a:endParaRPr>
          </a:p>
        </p:txBody>
      </p:sp>
      <p:sp>
        <p:nvSpPr>
          <p:cNvPr id="31" name="Freeform: Shape 30">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5207" y="4529611"/>
            <a:ext cx="2426793" cy="232838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33" name="Freeform: Shape 32">
            <a:extLst>
              <a:ext uri="{FF2B5EF4-FFF2-40B4-BE49-F238E27FC236}">
                <a16:creationId xmlns:a16="http://schemas.microsoft.com/office/drawing/2014/main" id="{EECD79B5-5FC5-495F-BFD6-346C16E78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5207" y="4529611"/>
            <a:ext cx="2426793" cy="2328389"/>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ource Sans Pro"/>
              <a:ea typeface="+mn-ea"/>
              <a:cs typeface="+mn-cs"/>
            </a:endParaRPr>
          </a:p>
        </p:txBody>
      </p:sp>
      <p:sp>
        <p:nvSpPr>
          <p:cNvPr id="35" name="Rectangle 34">
            <a:extLst>
              <a:ext uri="{FF2B5EF4-FFF2-40B4-BE49-F238E27FC236}">
                <a16:creationId xmlns:a16="http://schemas.microsoft.com/office/drawing/2014/main" id="{2C1D3151-5F97-4860-B56C-C98BD62CC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21898" y="819446"/>
            <a:ext cx="8751370" cy="5402463"/>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37" name="Rectangle 36">
            <a:extLst>
              <a:ext uri="{FF2B5EF4-FFF2-40B4-BE49-F238E27FC236}">
                <a16:creationId xmlns:a16="http://schemas.microsoft.com/office/drawing/2014/main" id="{32D9D048-3063-435A-8C23-26C1907E9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21898" y="819446"/>
            <a:ext cx="8751370" cy="5402463"/>
          </a:xfrm>
          <a:prstGeom prst="rect">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ource Sans Pro"/>
              <a:ea typeface="+mn-ea"/>
              <a:cs typeface="+mn-cs"/>
            </a:endParaRPr>
          </a:p>
        </p:txBody>
      </p:sp>
      <p:sp useBgFill="1">
        <p:nvSpPr>
          <p:cNvPr id="39" name="Rectangle 38">
            <a:extLst>
              <a:ext uri="{FF2B5EF4-FFF2-40B4-BE49-F238E27FC236}">
                <a16:creationId xmlns:a16="http://schemas.microsoft.com/office/drawing/2014/main" id="{8DE96824-E506-4448-8704-5EC7BF7BC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20315" y="727769"/>
            <a:ext cx="8751370" cy="5402463"/>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2" name="Title 1">
            <a:extLst>
              <a:ext uri="{FF2B5EF4-FFF2-40B4-BE49-F238E27FC236}">
                <a16:creationId xmlns:a16="http://schemas.microsoft.com/office/drawing/2014/main" id="{E82A36D4-D28F-3872-DE59-322C325F4721}"/>
              </a:ext>
            </a:extLst>
          </p:cNvPr>
          <p:cNvSpPr>
            <a:spLocks noGrp="1"/>
          </p:cNvSpPr>
          <p:nvPr>
            <p:ph type="title"/>
          </p:nvPr>
        </p:nvSpPr>
        <p:spPr>
          <a:xfrm>
            <a:off x="2002986" y="1124560"/>
            <a:ext cx="8186027" cy="4862503"/>
          </a:xfrm>
        </p:spPr>
        <p:txBody>
          <a:bodyPr vert="horz" lIns="91440" tIns="45720" rIns="91440" bIns="45720" rtlCol="0" anchor="t">
            <a:normAutofit/>
          </a:bodyPr>
          <a:lstStyle/>
          <a:p>
            <a:pPr algn="ctr"/>
            <a:r>
              <a:rPr lang="en-US" sz="6000" b="1" cap="all" spc="1500" dirty="0">
                <a:ea typeface="Source Sans Pro SemiBold" panose="020B0603030403020204" pitchFamily="34" charset="0"/>
              </a:rPr>
              <a:t>Challenges</a:t>
            </a:r>
            <a:br>
              <a:rPr lang="en-US" sz="6000" b="1" cap="all" spc="1500" dirty="0">
                <a:ea typeface="Source Sans Pro SemiBold" panose="020B0603030403020204" pitchFamily="34" charset="0"/>
              </a:rPr>
            </a:br>
            <a:r>
              <a:rPr lang="en-US" sz="2800" dirty="0">
                <a:latin typeface="Century Schoolbook" panose="02040604050505020304" pitchFamily="18" charset="0"/>
                <a:ea typeface="Source Sans Pro SemiBold" panose="020B0603030403020204" pitchFamily="34" charset="0"/>
              </a:rPr>
              <a:t>My greatest challenge in the last eight weeks was learning how to subnet. The challenge was self-induced, given that I hadn’t completed my reading on the topic before attempting it. After completing the reading, subnetting made a lot more sense, and I could move on through the rest of the course with the knowledge and understanding of subnetting. I even came to enjoy it.</a:t>
            </a:r>
            <a:endParaRPr lang="en-US" sz="6000" b="1" kern="1200" cap="all" baseline="0" dirty="0">
              <a:solidFill>
                <a:schemeClr val="tx1"/>
              </a:solidFill>
              <a:latin typeface="+mj-lt"/>
              <a:ea typeface="Source Sans Pro SemiBold" panose="020B0603030403020204" pitchFamily="34" charset="0"/>
              <a:cs typeface="+mj-cs"/>
            </a:endParaRPr>
          </a:p>
        </p:txBody>
      </p:sp>
      <p:sp>
        <p:nvSpPr>
          <p:cNvPr id="41" name="Oval 40">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9446" y="4786746"/>
            <a:ext cx="620727" cy="620727"/>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ource Sans Pro"/>
              <a:ea typeface="+mn-ea"/>
              <a:cs typeface="+mn-cs"/>
            </a:endParaRPr>
          </a:p>
        </p:txBody>
      </p:sp>
      <p:sp>
        <p:nvSpPr>
          <p:cNvPr id="43" name="Oval 42">
            <a:extLst>
              <a:ext uri="{FF2B5EF4-FFF2-40B4-BE49-F238E27FC236}">
                <a16:creationId xmlns:a16="http://schemas.microsoft.com/office/drawing/2014/main" id="{B6C541AE-9B02-44C0-B8C6-B2DEA7ED38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9446" y="4786746"/>
            <a:ext cx="620727" cy="620727"/>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ource Sans Pro"/>
              <a:ea typeface="+mn-ea"/>
              <a:cs typeface="+mn-cs"/>
            </a:endParaRPr>
          </a:p>
        </p:txBody>
      </p:sp>
    </p:spTree>
    <p:extLst>
      <p:ext uri="{BB962C8B-B14F-4D97-AF65-F5344CB8AC3E}">
        <p14:creationId xmlns:p14="http://schemas.microsoft.com/office/powerpoint/2010/main" val="4172446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A36D4-D28F-3872-DE59-322C325F4721}"/>
              </a:ext>
            </a:extLst>
          </p:cNvPr>
          <p:cNvSpPr>
            <a:spLocks noGrp="1"/>
          </p:cNvSpPr>
          <p:nvPr>
            <p:ph type="title"/>
          </p:nvPr>
        </p:nvSpPr>
        <p:spPr>
          <a:xfrm>
            <a:off x="2002986" y="1124560"/>
            <a:ext cx="8186027" cy="4862503"/>
          </a:xfrm>
        </p:spPr>
        <p:txBody>
          <a:bodyPr vert="horz" lIns="91440" tIns="45720" rIns="91440" bIns="45720" rtlCol="0" anchor="t">
            <a:normAutofit/>
          </a:bodyPr>
          <a:lstStyle/>
          <a:p>
            <a:pPr algn="ctr"/>
            <a:r>
              <a:rPr lang="en-US" sz="6000" b="1" cap="all" spc="1500" dirty="0">
                <a:ea typeface="Source Sans Pro SemiBold" panose="020B0603030403020204" pitchFamily="34" charset="0"/>
              </a:rPr>
              <a:t>Conclusion</a:t>
            </a:r>
            <a:br>
              <a:rPr lang="en-US" sz="6000" b="1" cap="all" spc="1500" dirty="0">
                <a:ea typeface="Source Sans Pro SemiBold" panose="020B0603030403020204" pitchFamily="34" charset="0"/>
              </a:rPr>
            </a:br>
            <a:r>
              <a:rPr lang="en-US" sz="2800" dirty="0">
                <a:latin typeface="Century Schoolbook" panose="02040604050505020304" pitchFamily="18" charset="0"/>
                <a:ea typeface="Batang" panose="020B0503020000020004" pitchFamily="18" charset="-127"/>
                <a:cs typeface="Browallia New" panose="020B0502040204020203" pitchFamily="34" charset="-34"/>
              </a:rPr>
              <a:t>I have briefly learned Ipv4 addressing, connectivity testing, subnetting, loopback interfacing,  network diagraming, and wireless network security in the past eight weeks. Each of the slides you have reviewed displays my first attempt at these topics but not my last.</a:t>
            </a:r>
            <a:endParaRPr lang="en-US" sz="2800" kern="1200" cap="all" baseline="0" dirty="0">
              <a:solidFill>
                <a:schemeClr val="tx1"/>
              </a:solidFill>
              <a:latin typeface="Century Schoolbook" panose="02040604050505020304" pitchFamily="18" charset="0"/>
              <a:ea typeface="Source Sans Pro SemiBold" panose="020B0603030403020204" pitchFamily="34" charset="0"/>
            </a:endParaRPr>
          </a:p>
        </p:txBody>
      </p:sp>
    </p:spTree>
    <p:extLst>
      <p:ext uri="{BB962C8B-B14F-4D97-AF65-F5344CB8AC3E}">
        <p14:creationId xmlns:p14="http://schemas.microsoft.com/office/powerpoint/2010/main" val="3720305086"/>
      </p:ext>
    </p:extLst>
  </p:cSld>
  <p:clrMapOvr>
    <a:masterClrMapping/>
  </p:clrMapOvr>
</p:sld>
</file>

<file path=ppt/theme/theme1.xml><?xml version="1.0" encoding="utf-8"?>
<a:theme xmlns:a="http://schemas.openxmlformats.org/drawingml/2006/main" name="FunkyShapesVTI">
  <a:themeElements>
    <a:clrScheme name="AnalogousFromDarkSeedLeftStep">
      <a:dk1>
        <a:srgbClr val="000000"/>
      </a:dk1>
      <a:lt1>
        <a:srgbClr val="FFFFFF"/>
      </a:lt1>
      <a:dk2>
        <a:srgbClr val="1C2831"/>
      </a:dk2>
      <a:lt2>
        <a:srgbClr val="F1F3F0"/>
      </a:lt2>
      <a:accent1>
        <a:srgbClr val="C929E7"/>
      </a:accent1>
      <a:accent2>
        <a:srgbClr val="6D1FD6"/>
      </a:accent2>
      <a:accent3>
        <a:srgbClr val="2B29E7"/>
      </a:accent3>
      <a:accent4>
        <a:srgbClr val="1765D5"/>
      </a:accent4>
      <a:accent5>
        <a:srgbClr val="27BBDA"/>
      </a:accent5>
      <a:accent6>
        <a:srgbClr val="15C399"/>
      </a:accent6>
      <a:hlink>
        <a:srgbClr val="3F93BF"/>
      </a:hlink>
      <a:folHlink>
        <a:srgbClr val="7F7F7F"/>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docProps/app.xml><?xml version="1.0" encoding="utf-8"?>
<Properties xmlns="http://schemas.openxmlformats.org/officeDocument/2006/extended-properties" xmlns:vt="http://schemas.openxmlformats.org/officeDocument/2006/docPropsVTypes">
  <TotalTime>154</TotalTime>
  <Words>844</Words>
  <Application>Microsoft Office PowerPoint</Application>
  <PresentationFormat>Widescreen</PresentationFormat>
  <Paragraphs>27</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Century Schoolbook</vt:lpstr>
      <vt:lpstr>Congenial</vt:lpstr>
      <vt:lpstr>Source Sans Pro</vt:lpstr>
      <vt:lpstr>FunkyShapesVTI</vt:lpstr>
      <vt:lpstr>Fundamentals of IT and networking</vt:lpstr>
      <vt:lpstr>Introduction This presentation will show the foundations of networking and IT fundamentals. I learned ipv4 addressing, connectivity testing, subnetting, loopback interfacing,  network diagraming, and wireless network security in the past eight weeks.</vt:lpstr>
      <vt:lpstr>Module 2 IPv4 Addressing Learning how to implement an IPv4 addressing scheme to support a network. The image on this slide shows the implementation of a new IPv4 address on a LAN interface.</vt:lpstr>
      <vt:lpstr>Module 3 Connectivity Test Learning how to test connections between two or more devices. The images on the right display the commands and results.</vt:lpstr>
      <vt:lpstr>Module 4 IP Subnetting and Loopback Interfaces Learning how to subnet and display loopback interfaces. The images here show a subnetting table (black print indicates what I was given, and red print indicates what I solved), and loopback 1 and loopback 2 interfaces with their respective IPv4 addresses. </vt:lpstr>
      <vt:lpstr>Module 5 Visio Network Diagram This image indicates The network diagram of the previous demonstrations</vt:lpstr>
      <vt:lpstr>Module 6: Wireless Network Security</vt:lpstr>
      <vt:lpstr>Challenges My greatest challenge in the last eight weeks was learning how to subnet. The challenge was self-induced, given that I hadn’t completed my reading on the topic before attempting it. After completing the reading, subnetting made a lot more sense, and I could move on through the rest of the course with the knowledge and understanding of subnetting. I even came to enjoy it.</vt:lpstr>
      <vt:lpstr>Conclusion I have briefly learned Ipv4 addressing, connectivity testing, subnetting, loopback interfacing,  network diagraming, and wireless network security in the past eight weeks. Each of the slides you have reviewed displays my first attempt at these topics but not my last.</vt:lpstr>
      <vt:lpstr>Career Skills The career skills obtained through this experience are basics but necessities. In the career path I am currently in. I find all of the topics I’ve learned to be career skills obtained. To sum it up, I would say the career skill I’ve gathered in the last eight weeks is networking fundamentals.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IT and networking</dc:title>
  <dc:creator>Kassandra Moreno</dc:creator>
  <cp:lastModifiedBy>Kassandra Moreno</cp:lastModifiedBy>
  <cp:revision>1</cp:revision>
  <dcterms:created xsi:type="dcterms:W3CDTF">2022-06-25T14:04:28Z</dcterms:created>
  <dcterms:modified xsi:type="dcterms:W3CDTF">2022-06-25T16:38:50Z</dcterms:modified>
</cp:coreProperties>
</file>

<file path=docProps/thumbnail.jpeg>
</file>